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57" r:id="rId7"/>
    <p:sldId id="258" r:id="rId8"/>
    <p:sldId id="259" r:id="rId9"/>
    <p:sldId id="262" r:id="rId10"/>
    <p:sldId id="263" r:id="rId11"/>
    <p:sldId id="286"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0E906DC-729F-4230-B5D5-7B394CC246FD}">
          <p14:sldIdLst>
            <p14:sldId id="256"/>
            <p14:sldId id="257"/>
            <p14:sldId id="258"/>
            <p14:sldId id="259"/>
            <p14:sldId id="262"/>
            <p14:sldId id="263"/>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s.wiebach@365h-brs.de" initials="l" lastIdx="1" clrIdx="0">
    <p:extLst>
      <p:ext uri="{19B8F6BF-5375-455C-9EA6-DF929625EA0E}">
        <p15:presenceInfo xmlns:p15="http://schemas.microsoft.com/office/powerpoint/2012/main" userId="lars.wiebach@365h-brs.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3" autoAdjust="0"/>
    <p:restoredTop sz="94660"/>
  </p:normalViewPr>
  <p:slideViewPr>
    <p:cSldViewPr snapToGrid="0">
      <p:cViewPr varScale="1">
        <p:scale>
          <a:sx n="74" d="100"/>
          <a:sy n="74" d="100"/>
        </p:scale>
        <p:origin x="64"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customXml" Target="../../customXml/item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28ECF3-0D1D-4666-8F08-CDF4DA70942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D711638-5136-488F-A890-5634E87A2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0B7AA90-CA22-456B-B16C-266050FBF441}"/>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1CAA9F75-409E-4716-99F0-3C89F0FDC2B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7D7E71B-DDBB-4C1F-93D2-9CFE1B7074F2}"/>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50800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BB77-CEA4-4415-8221-4E378947766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75EF80C-DE10-4804-8399-091857B4E82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43B9562-3D63-43EB-A134-884734485D91}"/>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FDA873D9-666F-4646-B90B-03397B5287E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201301-442C-456B-B3DC-25A3412AE35A}"/>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13764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48D91E-E39D-49E4-A9A9-46DC3FFE214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B089CFB-895E-453E-959B-B8FB9033E54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91F565-4627-4B2D-9695-315E27828632}"/>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96D90939-E1F0-4603-ABC9-B772D2D645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483490F-FAEF-443F-9500-F2479D04FC5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3058018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k">
    <p:spTree>
      <p:nvGrpSpPr>
        <p:cNvPr id="1" name=""/>
        <p:cNvGrpSpPr/>
        <p:nvPr/>
      </p:nvGrpSpPr>
      <p:grpSpPr>
        <a:xfrm>
          <a:off x="0" y="0"/>
          <a:ext cx="0" cy="0"/>
          <a:chOff x="0" y="0"/>
          <a:chExt cx="0" cy="0"/>
        </a:xfrm>
      </p:grpSpPr>
      <p:sp>
        <p:nvSpPr>
          <p:cNvPr id="3" name="Rectangle 18">
            <a:extLst>
              <a:ext uri="{FF2B5EF4-FFF2-40B4-BE49-F238E27FC236}">
                <a16:creationId xmlns:a16="http://schemas.microsoft.com/office/drawing/2014/main" id="{5688BF6E-3250-4205-9057-65821978E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4BE77A9A-5A89-4233-829C-2BF841B92714}"/>
              </a:ext>
            </a:extLst>
          </p:cNvPr>
          <p:cNvPicPr>
            <a:picLocks noChangeAspect="1"/>
          </p:cNvPicPr>
          <p:nvPr userDrawn="1">
            <p:custDataLst>
              <p:custData r:id="rId1"/>
            </p:custDataLst>
          </p:nvPr>
        </p:nvPicPr>
        <p:blipFill rotWithShape="1">
          <a:blip r:embed="rId3">
            <a:alphaModFix amt="35000"/>
          </a:blip>
          <a:srcRect/>
          <a:stretch/>
        </p:blipFill>
        <p:spPr>
          <a:xfrm>
            <a:off x="0" y="0"/>
            <a:ext cx="12192000" cy="6857999"/>
          </a:xfrm>
          <a:prstGeom prst="rect">
            <a:avLst/>
          </a:prstGeom>
        </p:spPr>
      </p:pic>
    </p:spTree>
    <p:extLst>
      <p:ext uri="{BB962C8B-B14F-4D97-AF65-F5344CB8AC3E}">
        <p14:creationId xmlns:p14="http://schemas.microsoft.com/office/powerpoint/2010/main" val="174914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ACD47-4CEC-498D-A3A3-D555A251785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5F13B8-C7FD-4F08-AF29-1CE57F9C0E6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016132-C4AA-4562-97D8-2CDD985A8E49}"/>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69317181-EBE6-47BE-B3C5-E6FF73FD799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753B63-228B-4DD1-9077-E1E4FB384ED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07352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A0660-1B71-4422-A0A8-72641FE7CFC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94BFE73-0832-425A-87E4-3E31A862E0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5CAA116-EF43-4AF3-AFFE-986F2F12A6AA}"/>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A2C2A344-C4C9-42B1-8789-B27CCA99980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1E5FCBF-892A-40FF-8C87-896717153B6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69428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571C30-E207-4C02-A6BA-6A8721100FA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F4355ED-9ECA-452D-A3B4-6323B1AB04B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2C194CE-23D1-4911-BA48-99CDEBD3F0F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F7C228E-3B63-4CF5-A591-74BEA560AA47}"/>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8306973E-F321-40D1-A6E6-28ADD23B88F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FD98325-3559-4D83-8C01-8C7A975273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7538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BCFB3-0505-437C-83FD-531F3FAF21A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7187B30-20A9-4F24-AC4C-9C12B53903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96FD4C9-2039-4D31-90DA-372E85DB1C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8C58D6C-E6BE-454B-B700-C47C6D12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107CD2-EA1E-4D5D-BEF7-CB99C10B9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B5EFFC2-5716-4D8B-8479-AE8D9D24101C}"/>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8" name="Fußzeilenplatzhalter 7">
            <a:extLst>
              <a:ext uri="{FF2B5EF4-FFF2-40B4-BE49-F238E27FC236}">
                <a16:creationId xmlns:a16="http://schemas.microsoft.com/office/drawing/2014/main" id="{031F6BC9-C38C-4266-A43A-A107D6B27E9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B364A46-EFD3-416B-8E7F-77219C2EDF04}"/>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444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16A7E-EAC9-48E3-8430-17C6D276682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43E54A9-26FF-4D6D-8517-42ACC295AE66}"/>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4" name="Fußzeilenplatzhalter 3">
            <a:extLst>
              <a:ext uri="{FF2B5EF4-FFF2-40B4-BE49-F238E27FC236}">
                <a16:creationId xmlns:a16="http://schemas.microsoft.com/office/drawing/2014/main" id="{6E2C86AB-8D97-4F11-BAF6-A1F44D75D3C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84FD303-F05B-4330-8015-C0A6475A022D}"/>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880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A0F404-0B2C-4382-BF66-6C49D6ECAC5C}"/>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3" name="Fußzeilenplatzhalter 2">
            <a:extLst>
              <a:ext uri="{FF2B5EF4-FFF2-40B4-BE49-F238E27FC236}">
                <a16:creationId xmlns:a16="http://schemas.microsoft.com/office/drawing/2014/main" id="{2FD486B4-ECFC-41C9-8C2D-E01B9FC0454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BA7B353-C363-45E9-9DA5-3FC2ECF4D9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2293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E66A54-2200-4E1C-B0DB-E4F3EC05B0D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51C14E3-E96A-4B95-B26F-843993D7D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DF1AC32-53E4-49EB-ADB8-A451E7CA5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F699AFA-5CCE-4478-9330-A2992AB9D80D}"/>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C3394FA9-9026-48AB-B9A9-5955EE8A3D6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FEC70BB-1D04-49AF-8B33-F4E5C223E50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562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4108F-BF98-40AF-8E9F-77D74937C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737093E-4541-46FD-8A91-15A026999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224B998-9C80-4B45-8188-E240909A1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B38CCA8-6192-4394-BA21-76958A6902C5}"/>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959FB843-BC11-43C2-8637-6131D0BF563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1C24339-A1D2-49BF-82A4-083F0BB4FC9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89659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BE90EC9-0C58-45EA-B380-475C462FCD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C4C6C65-CE4E-47B3-9794-2B30E8D54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307303-9E08-4CB3-AE27-7178AA8EA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869D528E-678C-4FF3-9B92-379458872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DDB4D7E-4583-4A62-ADA5-78F0024D8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0DB1C-CAA2-443E-95E3-8284D907580D}" type="slidenum">
              <a:rPr lang="de-DE" smtClean="0"/>
              <a:t>‹Nr.›</a:t>
            </a:fld>
            <a:endParaRPr lang="de-DE"/>
          </a:p>
        </p:txBody>
      </p:sp>
    </p:spTree>
    <p:extLst>
      <p:ext uri="{BB962C8B-B14F-4D97-AF65-F5344CB8AC3E}">
        <p14:creationId xmlns:p14="http://schemas.microsoft.com/office/powerpoint/2010/main" val="6819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499517"/>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Himmel, draußen, Gebäude, Text enthält.&#10;&#10;Automatisch generierte Beschreibung">
            <a:extLst>
              <a:ext uri="{FF2B5EF4-FFF2-40B4-BE49-F238E27FC236}">
                <a16:creationId xmlns:a16="http://schemas.microsoft.com/office/drawing/2014/main" id="{A7D884C6-4BC6-4F68-975E-EB6FEED9BC5E}"/>
              </a:ext>
            </a:extLst>
          </p:cNvPr>
          <p:cNvPicPr>
            <a:picLocks noChangeAspect="1"/>
          </p:cNvPicPr>
          <p:nvPr/>
        </p:nvPicPr>
        <p:blipFill rotWithShape="1">
          <a:blip r:embed="rId2">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ECB5C0CC-9B05-4C61-A2C6-40A2819777E0}"/>
              </a:ext>
            </a:extLst>
          </p:cNvPr>
          <p:cNvSpPr>
            <a:spLocks noGrp="1"/>
          </p:cNvSpPr>
          <p:nvPr>
            <p:ph type="ctrTitle"/>
          </p:nvPr>
        </p:nvSpPr>
        <p:spPr>
          <a:xfrm>
            <a:off x="8022021" y="3231931"/>
            <a:ext cx="3852041" cy="1834056"/>
          </a:xfrm>
        </p:spPr>
        <p:txBody>
          <a:bodyPr>
            <a:normAutofit/>
          </a:bodyPr>
          <a:lstStyle/>
          <a:p>
            <a:r>
              <a:rPr lang="de-DE" sz="4000" dirty="0"/>
              <a:t>Parkhaus</a:t>
            </a:r>
            <a:br>
              <a:rPr lang="de-DE" sz="4000" dirty="0"/>
            </a:br>
            <a:r>
              <a:rPr lang="de-DE" sz="4000" dirty="0"/>
              <a:t>Projekt</a:t>
            </a:r>
          </a:p>
        </p:txBody>
      </p:sp>
      <p:sp>
        <p:nvSpPr>
          <p:cNvPr id="3" name="Untertitel 2">
            <a:extLst>
              <a:ext uri="{FF2B5EF4-FFF2-40B4-BE49-F238E27FC236}">
                <a16:creationId xmlns:a16="http://schemas.microsoft.com/office/drawing/2014/main" id="{CA8232F7-6459-46CE-8FB6-B59D15D54D4B}"/>
              </a:ext>
            </a:extLst>
          </p:cNvPr>
          <p:cNvSpPr>
            <a:spLocks noGrp="1"/>
          </p:cNvSpPr>
          <p:nvPr>
            <p:ph type="subTitle" idx="1"/>
          </p:nvPr>
        </p:nvSpPr>
        <p:spPr>
          <a:xfrm>
            <a:off x="7782910" y="5242675"/>
            <a:ext cx="4330262" cy="683284"/>
          </a:xfrm>
        </p:spPr>
        <p:txBody>
          <a:bodyPr>
            <a:normAutofit/>
          </a:bodyPr>
          <a:lstStyle/>
          <a:p>
            <a:r>
              <a:rPr lang="de-DE" sz="2000" dirty="0"/>
              <a:t>Maximilian Feser, Hannah Freudenberger, Lars Wiebach</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73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B958340B-704C-445E-B7F7-636AFD309929}"/>
              </a:ext>
            </a:extLst>
          </p:cNvPr>
          <p:cNvPicPr>
            <a:picLocks noChangeAspect="1"/>
          </p:cNvPicPr>
          <p:nvPr/>
        </p:nvPicPr>
        <p:blipFill rotWithShape="1">
          <a:blip r:embed="rId2">
            <a:alphaModFix amt="35000"/>
          </a:blip>
          <a:srcRect/>
          <a:stretch/>
        </p:blipFill>
        <p:spPr>
          <a:xfrm>
            <a:off x="0" y="0"/>
            <a:ext cx="12192000" cy="6857999"/>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Unsere Vorgehensweise:</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User Stories</a:t>
            </a:r>
          </a:p>
          <a:p>
            <a:r>
              <a:rPr lang="de-DE">
                <a:solidFill>
                  <a:srgbClr val="FFFFFF"/>
                </a:solidFill>
              </a:rPr>
              <a:t>Digitalisierungskonzept</a:t>
            </a:r>
          </a:p>
          <a:p>
            <a:r>
              <a:rPr lang="de-DE">
                <a:solidFill>
                  <a:srgbClr val="FFFFFF"/>
                </a:solidFill>
              </a:rPr>
              <a:t>Use Case Diagramm</a:t>
            </a:r>
          </a:p>
          <a:p>
            <a:r>
              <a:rPr lang="de-DE">
                <a:solidFill>
                  <a:srgbClr val="FFFFFF"/>
                </a:solidFill>
              </a:rPr>
              <a:t>Robustheitsanalyse</a:t>
            </a:r>
          </a:p>
          <a:p>
            <a:r>
              <a:rPr lang="de-DE">
                <a:solidFill>
                  <a:srgbClr val="FFFFFF"/>
                </a:solidFill>
              </a:rPr>
              <a:t>Sequenz Diagramm</a:t>
            </a:r>
          </a:p>
          <a:p>
            <a:r>
              <a:rPr lang="de-DE">
                <a:solidFill>
                  <a:srgbClr val="FFFFFF"/>
                </a:solidFill>
              </a:rPr>
              <a:t>Klassen Diagramm</a:t>
            </a:r>
          </a:p>
          <a:p>
            <a:r>
              <a:rPr lang="de-DE">
                <a:solidFill>
                  <a:srgbClr val="FFFFFF"/>
                </a:solidFill>
              </a:rPr>
              <a:t>Unit Test </a:t>
            </a:r>
          </a:p>
          <a:p>
            <a:r>
              <a:rPr lang="de-DE">
                <a:solidFill>
                  <a:srgbClr val="FFFFFF"/>
                </a:solidFill>
              </a:rPr>
              <a:t>Implementierung</a:t>
            </a:r>
          </a:p>
        </p:txBody>
      </p:sp>
    </p:spTree>
    <p:extLst>
      <p:ext uri="{BB962C8B-B14F-4D97-AF65-F5344CB8AC3E}">
        <p14:creationId xmlns:p14="http://schemas.microsoft.com/office/powerpoint/2010/main" val="1944767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Himmel, draußen, Gebäude, Text enthält.&#10;&#10;Automatisch generierte Beschreibung">
            <a:extLst>
              <a:ext uri="{FF2B5EF4-FFF2-40B4-BE49-F238E27FC236}">
                <a16:creationId xmlns:a16="http://schemas.microsoft.com/office/drawing/2014/main" id="{3A68EB3D-5386-4377-9134-BCC132F599F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User Stories</a:t>
            </a:r>
            <a:endParaRPr lang="de-DE" dirty="0">
              <a:solidFill>
                <a:srgbClr val="FFFFFF"/>
              </a:solidFill>
            </a:endParaRP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Akteure:</a:t>
            </a:r>
          </a:p>
          <a:p>
            <a:pPr lvl="1"/>
            <a:r>
              <a:rPr lang="de-DE">
                <a:solidFill>
                  <a:srgbClr val="FFFFFF"/>
                </a:solidFill>
              </a:rPr>
              <a:t>Kunde</a:t>
            </a:r>
          </a:p>
          <a:p>
            <a:pPr lvl="1"/>
            <a:r>
              <a:rPr lang="de-DE">
                <a:solidFill>
                  <a:srgbClr val="FFFFFF"/>
                </a:solidFill>
              </a:rPr>
              <a:t>Abonnent</a:t>
            </a:r>
          </a:p>
          <a:p>
            <a:pPr lvl="1"/>
            <a:r>
              <a:rPr lang="de-DE">
                <a:solidFill>
                  <a:srgbClr val="FFFFFF"/>
                </a:solidFill>
              </a:rPr>
              <a:t>Manager</a:t>
            </a:r>
            <a:endParaRPr lang="de-DE" dirty="0">
              <a:solidFill>
                <a:srgbClr val="FFFFFF"/>
              </a:solidFill>
            </a:endParaRPr>
          </a:p>
        </p:txBody>
      </p:sp>
      <p:pic>
        <p:nvPicPr>
          <p:cNvPr id="12" name="Grafik 11">
            <a:extLst>
              <a:ext uri="{FF2B5EF4-FFF2-40B4-BE49-F238E27FC236}">
                <a16:creationId xmlns:a16="http://schemas.microsoft.com/office/drawing/2014/main" id="{A0FF2B7F-C7AF-4E3D-85F2-70CE94197DC8}"/>
              </a:ext>
            </a:extLst>
          </p:cNvPr>
          <p:cNvPicPr>
            <a:picLocks noChangeAspect="1"/>
          </p:cNvPicPr>
          <p:nvPr/>
        </p:nvPicPr>
        <p:blipFill>
          <a:blip r:embed="rId3"/>
          <a:stretch>
            <a:fillRect/>
          </a:stretch>
        </p:blipFill>
        <p:spPr>
          <a:xfrm>
            <a:off x="5381625" y="104775"/>
            <a:ext cx="6391275" cy="6648450"/>
          </a:xfrm>
          <a:prstGeom prst="rect">
            <a:avLst/>
          </a:prstGeom>
        </p:spPr>
      </p:pic>
    </p:spTree>
    <p:extLst>
      <p:ext uri="{BB962C8B-B14F-4D97-AF65-F5344CB8AC3E}">
        <p14:creationId xmlns:p14="http://schemas.microsoft.com/office/powerpoint/2010/main" val="27877575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5449DB-D29A-4E72-9D47-0E867D258BA6}"/>
              </a:ext>
            </a:extLst>
          </p:cNvPr>
          <p:cNvSpPr>
            <a:spLocks noGrp="1"/>
          </p:cNvSpPr>
          <p:nvPr>
            <p:ph type="title" idx="4294967295"/>
          </p:nvPr>
        </p:nvSpPr>
        <p:spPr>
          <a:xfrm>
            <a:off x="960120" y="338295"/>
            <a:ext cx="10515600" cy="1325563"/>
          </a:xfrm>
          <a:prstGeom prst="rect">
            <a:avLst/>
          </a:prstGeom>
        </p:spPr>
        <p:txBody>
          <a:bodyPr>
            <a:normAutofit/>
          </a:bodyPr>
          <a:lstStyle/>
          <a:p>
            <a:r>
              <a:rPr lang="de-DE" dirty="0">
                <a:solidFill>
                  <a:srgbClr val="FFFFFF"/>
                </a:solidFill>
              </a:rPr>
              <a:t>Digitalisierungskonzept</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4294967295"/>
          </p:nvPr>
        </p:nvSpPr>
        <p:spPr>
          <a:xfrm>
            <a:off x="960120" y="2325094"/>
            <a:ext cx="10515600" cy="4351338"/>
          </a:xfrm>
          <a:prstGeom prst="rect">
            <a:avLst/>
          </a:prstGeom>
        </p:spPr>
        <p:txBody>
          <a:bodyPr>
            <a:normAutofit/>
          </a:bodyPr>
          <a:lstStyle/>
          <a:p>
            <a:pPr marL="0" indent="0">
              <a:buNone/>
            </a:pPr>
            <a:r>
              <a:rPr lang="de-DE" dirty="0">
                <a:solidFill>
                  <a:srgbClr val="FFFFFF"/>
                </a:solidFill>
              </a:rPr>
              <a:t>„Unter dem Begriff der Digitalisierung, mit Hinsicht auf das Parkhausprojekt, verstehen wir das Bestreben möglichst viele analoge Aspekte des Betriebs in ihr digitales Pendant zu transformieren, um dadurch einen Mehrwert für Wirtschaftlichkeit und Benutzerfreundlichkeit zu erzielen.“</a:t>
            </a:r>
          </a:p>
          <a:p>
            <a:pPr marL="0" indent="0">
              <a:buNone/>
            </a:pPr>
            <a:endParaRPr lang="de-DE" dirty="0">
              <a:solidFill>
                <a:srgbClr val="FFFFFF"/>
              </a:solidFill>
            </a:endParaRPr>
          </a:p>
        </p:txBody>
      </p:sp>
    </p:spTree>
    <p:extLst>
      <p:ext uri="{BB962C8B-B14F-4D97-AF65-F5344CB8AC3E}">
        <p14:creationId xmlns:p14="http://schemas.microsoft.com/office/powerpoint/2010/main" val="13068751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59E3AEE-B3E1-4641-A1CE-A32AE908667A}"/>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Kanban Board</a:t>
            </a:r>
          </a:p>
        </p:txBody>
      </p:sp>
      <p:pic>
        <p:nvPicPr>
          <p:cNvPr id="7" name="Grafik 6" descr="Ein Bild, das Screenshot enthält.&#10;&#10;Automatisch generierte Beschreibung">
            <a:extLst>
              <a:ext uri="{FF2B5EF4-FFF2-40B4-BE49-F238E27FC236}">
                <a16:creationId xmlns:a16="http://schemas.microsoft.com/office/drawing/2014/main" id="{EABB8CD7-95BD-4FAE-8309-B8CD6A5CC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041" y="1001076"/>
            <a:ext cx="6468679" cy="4527061"/>
          </a:xfrm>
          <a:prstGeom prst="rect">
            <a:avLst/>
          </a:prstGeom>
        </p:spPr>
      </p:pic>
      <p:pic>
        <p:nvPicPr>
          <p:cNvPr id="9" name="Grafik 8" descr="Ein Bild, das Screenshot enthält.&#10;&#10;Automatisch generierte Beschreibung">
            <a:extLst>
              <a:ext uri="{FF2B5EF4-FFF2-40B4-BE49-F238E27FC236}">
                <a16:creationId xmlns:a16="http://schemas.microsoft.com/office/drawing/2014/main" id="{B68C585D-B442-4776-83C9-5CD867D83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60" y="1663858"/>
            <a:ext cx="9711696" cy="4855848"/>
          </a:xfrm>
          <a:prstGeom prst="rect">
            <a:avLst/>
          </a:prstGeom>
        </p:spPr>
      </p:pic>
    </p:spTree>
    <p:extLst>
      <p:ext uri="{BB962C8B-B14F-4D97-AF65-F5344CB8AC3E}">
        <p14:creationId xmlns:p14="http://schemas.microsoft.com/office/powerpoint/2010/main" val="33402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C1C614A3-96AD-4023-B793-C1AEE02630FF}"/>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solidFill>
                  <a:srgbClr val="FFFFFF"/>
                </a:solidFill>
              </a:rPr>
              <a:t>Funktionale Programmierung</a:t>
            </a:r>
            <a:endParaRPr lang="de-DE" dirty="0">
              <a:solidFill>
                <a:srgbClr val="FFFFFF"/>
              </a:solidFill>
            </a:endParaRPr>
          </a:p>
        </p:txBody>
      </p:sp>
      <p:sp>
        <p:nvSpPr>
          <p:cNvPr id="5" name="Inhaltsplatzhalter 2">
            <a:extLst>
              <a:ext uri="{FF2B5EF4-FFF2-40B4-BE49-F238E27FC236}">
                <a16:creationId xmlns:a16="http://schemas.microsoft.com/office/drawing/2014/main" id="{0CF60C98-CD92-4E89-A252-A1530861BD68}"/>
              </a:ext>
            </a:extLst>
          </p:cNvPr>
          <p:cNvSpPr txBox="1">
            <a:spLocks/>
          </p:cNvSpPr>
          <p:nvPr/>
        </p:nvSpPr>
        <p:spPr>
          <a:xfrm>
            <a:off x="838200" y="15055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dirty="0">
              <a:solidFill>
                <a:srgbClr val="FFFFFF"/>
              </a:solidFill>
            </a:endParaRPr>
          </a:p>
        </p:txBody>
      </p:sp>
      <p:sp>
        <p:nvSpPr>
          <p:cNvPr id="6" name="Inhaltsplatzhalter 2">
            <a:extLst>
              <a:ext uri="{FF2B5EF4-FFF2-40B4-BE49-F238E27FC236}">
                <a16:creationId xmlns:a16="http://schemas.microsoft.com/office/drawing/2014/main" id="{CDC9EB3D-A598-43BB-81FD-4C9FEAE83FF4}"/>
              </a:ext>
            </a:extLst>
          </p:cNvPr>
          <p:cNvSpPr txBox="1">
            <a:spLocks/>
          </p:cNvSpPr>
          <p:nvPr/>
        </p:nvSpPr>
        <p:spPr>
          <a:xfrm>
            <a:off x="990600" y="16579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solidFill>
                <a:srgbClr val="FFFFFF"/>
              </a:solidFill>
            </a:endParaRPr>
          </a:p>
        </p:txBody>
      </p:sp>
      <p:pic>
        <p:nvPicPr>
          <p:cNvPr id="12" name="Grafik 11" descr="Ein Bild, das Screenshot enthält.&#10;&#10;Automatisch generierte Beschreibung">
            <a:extLst>
              <a:ext uri="{FF2B5EF4-FFF2-40B4-BE49-F238E27FC236}">
                <a16:creationId xmlns:a16="http://schemas.microsoft.com/office/drawing/2014/main" id="{AE58B591-D7AF-4BF1-B012-5B1DB29A4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037" y="1260872"/>
            <a:ext cx="5569083" cy="5145564"/>
          </a:xfrm>
          <a:prstGeom prst="rect">
            <a:avLst/>
          </a:prstGeom>
        </p:spPr>
      </p:pic>
      <p:pic>
        <p:nvPicPr>
          <p:cNvPr id="18" name="Grafik 17" descr="Ein Bild, das Screenshot enthält.&#10;&#10;Automatisch generierte Beschreibung">
            <a:extLst>
              <a:ext uri="{FF2B5EF4-FFF2-40B4-BE49-F238E27FC236}">
                <a16:creationId xmlns:a16="http://schemas.microsoft.com/office/drawing/2014/main" id="{136D06E0-3DC0-4C85-AFF3-945AC7A63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91" y="1601765"/>
            <a:ext cx="5484146" cy="1229383"/>
          </a:xfrm>
          <a:prstGeom prst="rect">
            <a:avLst/>
          </a:prstGeom>
        </p:spPr>
      </p:pic>
      <p:pic>
        <p:nvPicPr>
          <p:cNvPr id="20" name="Grafik 19">
            <a:extLst>
              <a:ext uri="{FF2B5EF4-FFF2-40B4-BE49-F238E27FC236}">
                <a16:creationId xmlns:a16="http://schemas.microsoft.com/office/drawing/2014/main" id="{EE42A7A3-682B-40EE-8520-F0CE1E012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91" y="3290238"/>
            <a:ext cx="5484146" cy="736615"/>
          </a:xfrm>
          <a:prstGeom prst="rect">
            <a:avLst/>
          </a:prstGeom>
        </p:spPr>
      </p:pic>
    </p:spTree>
    <p:extLst>
      <p:ext uri="{BB962C8B-B14F-4D97-AF65-F5344CB8AC3E}">
        <p14:creationId xmlns:p14="http://schemas.microsoft.com/office/powerpoint/2010/main" val="153414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A8576-6545-47B5-A5D1-0E00F93A9596}"/>
              </a:ext>
            </a:extLst>
          </p:cNvPr>
          <p:cNvSpPr txBox="1">
            <a:spLocks/>
          </p:cNvSpPr>
          <p:nvPr/>
        </p:nvSpPr>
        <p:spPr>
          <a:xfrm>
            <a:off x="1676400" y="238426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Dankeschön</a:t>
            </a:r>
          </a:p>
        </p:txBody>
      </p:sp>
    </p:spTree>
    <p:extLst>
      <p:ext uri="{BB962C8B-B14F-4D97-AF65-F5344CB8AC3E}">
        <p14:creationId xmlns:p14="http://schemas.microsoft.com/office/powerpoint/2010/main" val="192237891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6c56926f-a0f2-49c1-8a9b-631c74ec3bd3" Revision="1" Stencil="System.MyShapes" StencilVersion="1.0"/>
</Control>
</file>

<file path=customXml/item2.xml><?xml version="1.0" encoding="utf-8"?>
<Control xmlns="http://schemas.microsoft.com/VisualStudio/2011/storyboarding/control">
  <Id Name="6c56926f-a0f2-49c1-8a9b-631c74ec3bd3" Revision="1" Stencil="System.MyShapes" StencilVersion="1.0"/>
</Control>
</file>

<file path=customXml/item3.xml><?xml version="1.0" encoding="utf-8"?>
<Control xmlns="http://schemas.microsoft.com/VisualStudio/2011/storyboarding/control">
  <Id Name="6c56926f-a0f2-49c1-8a9b-631c74ec3bd3" Revision="1" Stencil="System.MyShapes" StencilVersion="1.0"/>
</Control>
</file>

<file path=customXml/itemProps1.xml><?xml version="1.0" encoding="utf-8"?>
<ds:datastoreItem xmlns:ds="http://schemas.openxmlformats.org/officeDocument/2006/customXml" ds:itemID="{6CEE78CE-737E-4B95-A8BF-5E22034547D1}">
  <ds:schemaRefs>
    <ds:schemaRef ds:uri="http://schemas.microsoft.com/VisualStudio/2011/storyboarding/control"/>
  </ds:schemaRefs>
</ds:datastoreItem>
</file>

<file path=customXml/itemProps2.xml><?xml version="1.0" encoding="utf-8"?>
<ds:datastoreItem xmlns:ds="http://schemas.openxmlformats.org/officeDocument/2006/customXml" ds:itemID="{C0953E8A-8348-4647-8B53-B4265950B7AF}">
  <ds:schemaRefs>
    <ds:schemaRef ds:uri="http://schemas.microsoft.com/VisualStudio/2011/storyboarding/control"/>
  </ds:schemaRefs>
</ds:datastoreItem>
</file>

<file path=customXml/itemProps3.xml><?xml version="1.0" encoding="utf-8"?>
<ds:datastoreItem xmlns:ds="http://schemas.openxmlformats.org/officeDocument/2006/customXml" ds:itemID="{E969EF61-6B08-48E6-85E0-67E16605248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80</Words>
  <Application>Microsoft Office PowerPoint</Application>
  <PresentationFormat>Breitbild</PresentationFormat>
  <Paragraphs>21</Paragraphs>
  <Slides>7</Slides>
  <Notes>0</Notes>
  <HiddenSlides>0</HiddenSlides>
  <MMClips>0</MMClips>
  <ScaleCrop>false</ScaleCrop>
  <HeadingPairs>
    <vt:vector size="6" baseType="variant">
      <vt:variant>
        <vt:lpstr>Verwendete Schriftarten</vt:lpstr>
      </vt:variant>
      <vt:variant>
        <vt:i4>3</vt:i4>
      </vt:variant>
      <vt:variant>
        <vt:lpstr>Design</vt:lpstr>
      </vt:variant>
      <vt:variant>
        <vt:i4>2</vt:i4>
      </vt:variant>
      <vt:variant>
        <vt:lpstr>Folientitel</vt:lpstr>
      </vt:variant>
      <vt:variant>
        <vt:i4>7</vt:i4>
      </vt:variant>
    </vt:vector>
  </HeadingPairs>
  <TitlesOfParts>
    <vt:vector size="12" baseType="lpstr">
      <vt:lpstr>Arial</vt:lpstr>
      <vt:lpstr>Calibri</vt:lpstr>
      <vt:lpstr>Calibri Light</vt:lpstr>
      <vt:lpstr>Office</vt:lpstr>
      <vt:lpstr>Storyboard-Layouts</vt:lpstr>
      <vt:lpstr>Parkhaus Projekt</vt:lpstr>
      <vt:lpstr>Unsere Vorgehensweise:</vt:lpstr>
      <vt:lpstr>User Stories</vt:lpstr>
      <vt:lpstr>Digitalisierungskonzept</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Parkhaus Projekt</dc:title>
  <dc:creator>lars.wiebach@365h-brs.de</dc:creator>
  <cp:lastModifiedBy>lars.wiebach@365h-brs.de</cp:lastModifiedBy>
  <cp:revision>11</cp:revision>
  <dcterms:created xsi:type="dcterms:W3CDTF">2019-06-26T10:19:20Z</dcterms:created>
  <dcterms:modified xsi:type="dcterms:W3CDTF">2019-06-26T13:27:47Z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